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6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" r:id="rId6"/>
    <p:sldId id="264" r:id="rId7"/>
    <p:sldId id="260" r:id="rId8"/>
    <p:sldId id="263" r:id="rId9"/>
    <p:sldId id="265" r:id="rId10"/>
    <p:sldId id="261" r:id="rId1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12" autoAdjust="0"/>
  </p:normalViewPr>
  <p:slideViewPr>
    <p:cSldViewPr snapToGrid="0">
      <p:cViewPr varScale="1">
        <p:scale>
          <a:sx n="57" d="100"/>
          <a:sy n="57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18/5/layout/CenteredIconLabelDescriptionList" loCatId="other" qsTypeId="urn:microsoft.com/office/officeart/2005/8/quickstyle/simple3" qsCatId="simple" csTypeId="urn:microsoft.com/office/officeart/2018/5/colors/Iconchunking_neutralbg_accent1_2" csCatId="accent1" phldr="1"/>
      <dgm:spPr/>
    </dgm:pt>
    <dgm:pt modelId="{5D3F0ED0-2EB6-453D-BE4B-4BBCD8987238}">
      <dgm:prSet phldrT="[Text]"/>
      <dgm:spPr/>
      <dgm:t>
        <a:bodyPr rtlCol="0"/>
        <a:lstStyle/>
        <a:p>
          <a:pPr rtl="0">
            <a:lnSpc>
              <a:spcPct val="100000"/>
            </a:lnSpc>
            <a:defRPr b="1"/>
          </a:pPr>
          <a:r>
            <a:rPr lang="ru-RU" noProof="0" dirty="0"/>
            <a:t>переговоры</a:t>
          </a:r>
        </a:p>
      </dgm:t>
    </dgm:pt>
    <dgm:pt modelId="{D6F3F8CC-AE84-4149-B520-1874B1B79F46}" type="parTrans" cxnId="{DC7A4FA1-590E-402E-B3C9-432D9D9BC84E}">
      <dgm:prSet/>
      <dgm:spPr/>
      <dgm:t>
        <a:bodyPr rtlCol="0"/>
        <a:lstStyle/>
        <a:p>
          <a:pPr rtl="0"/>
          <a:endParaRPr lang="ru-RU" noProof="0" dirty="0"/>
        </a:p>
      </dgm:t>
    </dgm:pt>
    <dgm:pt modelId="{2E2BF50E-B394-4636-BF63-257039995E33}" type="sibTrans" cxnId="{DC7A4FA1-590E-402E-B3C9-432D9D9BC84E}">
      <dgm:prSet/>
      <dgm:spPr/>
      <dgm:t>
        <a:bodyPr rtlCol="0"/>
        <a:lstStyle/>
        <a:p>
          <a:pPr rtl="0"/>
          <a:endParaRPr lang="ru-RU" noProof="0" dirty="0"/>
        </a:p>
      </dgm:t>
    </dgm:pt>
    <dgm:pt modelId="{00C4C7D7-43FB-4C62-B653-0BAA02E17855}">
      <dgm:prSet phldrT="[Text]"/>
      <dgm:spPr/>
      <dgm:t>
        <a:bodyPr rtlCol="0"/>
        <a:lstStyle/>
        <a:p>
          <a:pPr rtl="0">
            <a:lnSpc>
              <a:spcPct val="100000"/>
            </a:lnSpc>
            <a:defRPr b="1"/>
          </a:pPr>
          <a:r>
            <a:rPr lang="ru-RU" noProof="0" dirty="0"/>
            <a:t>Судебное примирение</a:t>
          </a:r>
        </a:p>
      </dgm:t>
    </dgm:pt>
    <dgm:pt modelId="{D3913AE7-4A70-4B94-8990-85FA8AA36E6B}" type="parTrans" cxnId="{6013628C-81BE-42D0-96B9-999F0382D570}">
      <dgm:prSet/>
      <dgm:spPr/>
      <dgm:t>
        <a:bodyPr rtlCol="0"/>
        <a:lstStyle/>
        <a:p>
          <a:pPr rtl="0"/>
          <a:endParaRPr lang="ru-RU" noProof="0" dirty="0"/>
        </a:p>
      </dgm:t>
    </dgm:pt>
    <dgm:pt modelId="{26407BAA-24CA-40B6-A34E-07DAAD20ECB5}" type="sibTrans" cxnId="{6013628C-81BE-42D0-96B9-999F0382D570}">
      <dgm:prSet/>
      <dgm:spPr/>
      <dgm:t>
        <a:bodyPr rtlCol="0"/>
        <a:lstStyle/>
        <a:p>
          <a:pPr rtl="0"/>
          <a:endParaRPr lang="ru-RU" noProof="0" dirty="0"/>
        </a:p>
      </dgm:t>
    </dgm:pt>
    <dgm:pt modelId="{BE3AF4B6-F5EC-44DF-9BDC-CB79D95FB3F4}">
      <dgm:prSet phldrT="[Text]"/>
      <dgm:spPr/>
      <dgm:t>
        <a:bodyPr rtlCol="0"/>
        <a:lstStyle/>
        <a:p>
          <a:pPr rtl="0">
            <a:lnSpc>
              <a:spcPct val="100000"/>
            </a:lnSpc>
            <a:defRPr b="1"/>
          </a:pPr>
          <a:r>
            <a:rPr lang="ru-RU" noProof="0" dirty="0"/>
            <a:t>медиация</a:t>
          </a:r>
        </a:p>
      </dgm:t>
    </dgm:pt>
    <dgm:pt modelId="{5DC69E6B-E902-4549-ACA2-C87487FCD048}" type="parTrans" cxnId="{8059B95D-5238-487F-9EF9-DC508342BA71}">
      <dgm:prSet/>
      <dgm:spPr/>
      <dgm:t>
        <a:bodyPr rtlCol="0"/>
        <a:lstStyle/>
        <a:p>
          <a:pPr rtl="0"/>
          <a:endParaRPr lang="ru-RU" noProof="0" dirty="0"/>
        </a:p>
      </dgm:t>
    </dgm:pt>
    <dgm:pt modelId="{3B148F1D-FDFC-4CDA-B894-16E41EDC0348}" type="sibTrans" cxnId="{8059B95D-5238-487F-9EF9-DC508342BA71}">
      <dgm:prSet/>
      <dgm:spPr/>
      <dgm:t>
        <a:bodyPr rtlCol="0"/>
        <a:lstStyle/>
        <a:p>
          <a:pPr rtl="0"/>
          <a:endParaRPr lang="ru-RU" noProof="0" dirty="0"/>
        </a:p>
      </dgm:t>
    </dgm:pt>
    <dgm:pt modelId="{6AF39FF8-47D9-49AA-966D-A83086DA5755}" type="pres">
      <dgm:prSet presAssocID="{D75A9632-4EB0-4862-92FF-00CF01BE2205}" presName="root" presStyleCnt="0">
        <dgm:presLayoutVars>
          <dgm:dir/>
          <dgm:resizeHandles val="exact"/>
        </dgm:presLayoutVars>
      </dgm:prSet>
      <dgm:spPr/>
    </dgm:pt>
    <dgm:pt modelId="{1A9886A8-E9CE-4B39-BCC0-EB70D289E2D9}" type="pres">
      <dgm:prSet presAssocID="{5D3F0ED0-2EB6-453D-BE4B-4BBCD8987238}" presName="compNode" presStyleCnt="0"/>
      <dgm:spPr/>
    </dgm:pt>
    <dgm:pt modelId="{B5457E74-8057-48DE-912E-464E4AAA827D}" type="pres">
      <dgm:prSet presAssocID="{5D3F0ED0-2EB6-453D-BE4B-4BBCD89872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F5BA0046-C9E0-4EA9-A727-3EEECA3262FE}" type="pres">
      <dgm:prSet presAssocID="{5D3F0ED0-2EB6-453D-BE4B-4BBCD8987238}" presName="iconSpace" presStyleCnt="0"/>
      <dgm:spPr/>
    </dgm:pt>
    <dgm:pt modelId="{60C74A3A-AE69-40BC-BA07-811BAF4B0959}" type="pres">
      <dgm:prSet presAssocID="{5D3F0ED0-2EB6-453D-BE4B-4BBCD8987238}" presName="parTx" presStyleLbl="revTx" presStyleIdx="0" presStyleCnt="6">
        <dgm:presLayoutVars>
          <dgm:chMax val="0"/>
          <dgm:chPref val="0"/>
        </dgm:presLayoutVars>
      </dgm:prSet>
      <dgm:spPr/>
    </dgm:pt>
    <dgm:pt modelId="{B16BEA77-D295-4321-A3C4-8CCBCFD6FF30}" type="pres">
      <dgm:prSet presAssocID="{5D3F0ED0-2EB6-453D-BE4B-4BBCD8987238}" presName="txSpace" presStyleCnt="0"/>
      <dgm:spPr/>
    </dgm:pt>
    <dgm:pt modelId="{A4433C94-6E4E-405C-AE9F-26764847360D}" type="pres">
      <dgm:prSet presAssocID="{5D3F0ED0-2EB6-453D-BE4B-4BBCD8987238}" presName="desTx" presStyleLbl="revTx" presStyleIdx="1" presStyleCnt="6">
        <dgm:presLayoutVars/>
      </dgm:prSet>
      <dgm:spPr/>
    </dgm:pt>
    <dgm:pt modelId="{14AD2CE7-CAEC-4600-A27C-91578B9D7744}" type="pres">
      <dgm:prSet presAssocID="{2E2BF50E-B394-4636-BF63-257039995E33}" presName="sibTrans" presStyleCnt="0"/>
      <dgm:spPr/>
    </dgm:pt>
    <dgm:pt modelId="{3F609460-4992-4CBB-B1C7-E5A6E57A6421}" type="pres">
      <dgm:prSet presAssocID="{00C4C7D7-43FB-4C62-B653-0BAA02E17855}" presName="compNode" presStyleCnt="0"/>
      <dgm:spPr/>
    </dgm:pt>
    <dgm:pt modelId="{397C89C4-F6D6-47B8-A77B-785B366EEC7E}" type="pres">
      <dgm:prSet presAssocID="{00C4C7D7-43FB-4C62-B653-0BAA02E1785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EE1BE44-7AB3-4B14-B478-7315198A20B6}" type="pres">
      <dgm:prSet presAssocID="{00C4C7D7-43FB-4C62-B653-0BAA02E17855}" presName="iconSpace" presStyleCnt="0"/>
      <dgm:spPr/>
    </dgm:pt>
    <dgm:pt modelId="{1A23E20E-5A34-4BFA-8F11-557C972039FC}" type="pres">
      <dgm:prSet presAssocID="{00C4C7D7-43FB-4C62-B653-0BAA02E17855}" presName="parTx" presStyleLbl="revTx" presStyleIdx="2" presStyleCnt="6">
        <dgm:presLayoutVars>
          <dgm:chMax val="0"/>
          <dgm:chPref val="0"/>
        </dgm:presLayoutVars>
      </dgm:prSet>
      <dgm:spPr/>
    </dgm:pt>
    <dgm:pt modelId="{A6A45D72-A9EE-4BB9-A0B3-57E84FD2ABA8}" type="pres">
      <dgm:prSet presAssocID="{00C4C7D7-43FB-4C62-B653-0BAA02E17855}" presName="txSpace" presStyleCnt="0"/>
      <dgm:spPr/>
    </dgm:pt>
    <dgm:pt modelId="{AFE843AB-8A0E-49AD-B766-A4FB1BDCD12B}" type="pres">
      <dgm:prSet presAssocID="{00C4C7D7-43FB-4C62-B653-0BAA02E17855}" presName="desTx" presStyleLbl="revTx" presStyleIdx="3" presStyleCnt="6">
        <dgm:presLayoutVars/>
      </dgm:prSet>
      <dgm:spPr/>
    </dgm:pt>
    <dgm:pt modelId="{46092687-FE99-4BF6-9093-A45C040C3771}" type="pres">
      <dgm:prSet presAssocID="{26407BAA-24CA-40B6-A34E-07DAAD20ECB5}" presName="sibTrans" presStyleCnt="0"/>
      <dgm:spPr/>
    </dgm:pt>
    <dgm:pt modelId="{47454782-8EC5-4796-84D1-C306379E4F5F}" type="pres">
      <dgm:prSet presAssocID="{BE3AF4B6-F5EC-44DF-9BDC-CB79D95FB3F4}" presName="compNode" presStyleCnt="0"/>
      <dgm:spPr/>
    </dgm:pt>
    <dgm:pt modelId="{931DD085-43D8-4282-AAE3-2630C80E65B4}" type="pres">
      <dgm:prSet presAssocID="{BE3AF4B6-F5EC-44DF-9BDC-CB79D95FB3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5C11D894-211D-4A81-82BB-48A3DE65E4B4}" type="pres">
      <dgm:prSet presAssocID="{BE3AF4B6-F5EC-44DF-9BDC-CB79D95FB3F4}" presName="iconSpace" presStyleCnt="0"/>
      <dgm:spPr/>
    </dgm:pt>
    <dgm:pt modelId="{D49FDA3F-E96A-48EC-8DA1-56251192BFED}" type="pres">
      <dgm:prSet presAssocID="{BE3AF4B6-F5EC-44DF-9BDC-CB79D95FB3F4}" presName="parTx" presStyleLbl="revTx" presStyleIdx="4" presStyleCnt="6">
        <dgm:presLayoutVars>
          <dgm:chMax val="0"/>
          <dgm:chPref val="0"/>
        </dgm:presLayoutVars>
      </dgm:prSet>
      <dgm:spPr/>
    </dgm:pt>
    <dgm:pt modelId="{346ADC37-0161-417C-809F-2EC740475CFA}" type="pres">
      <dgm:prSet presAssocID="{BE3AF4B6-F5EC-44DF-9BDC-CB79D95FB3F4}" presName="txSpace" presStyleCnt="0"/>
      <dgm:spPr/>
    </dgm:pt>
    <dgm:pt modelId="{AD62B4A4-872C-4759-A4CF-C368039ADF17}" type="pres">
      <dgm:prSet presAssocID="{BE3AF4B6-F5EC-44DF-9BDC-CB79D95FB3F4}" presName="desTx" presStyleLbl="revTx" presStyleIdx="5" presStyleCnt="6">
        <dgm:presLayoutVars/>
      </dgm:prSet>
      <dgm:spPr/>
    </dgm:pt>
  </dgm:ptLst>
  <dgm:cxnLst>
    <dgm:cxn modelId="{3B751329-5D6B-4D53-A2B1-EEE305A5F49D}" type="presOf" srcId="{5D3F0ED0-2EB6-453D-BE4B-4BBCD8987238}" destId="{60C74A3A-AE69-40BC-BA07-811BAF4B0959}" srcOrd="0" destOrd="0" presId="urn:microsoft.com/office/officeart/2018/5/layout/CenteredIconLabelDescriptionList"/>
    <dgm:cxn modelId="{1CE0AB3E-B3AE-4D27-8E26-1A6F5EF41988}" type="presOf" srcId="{00C4C7D7-43FB-4C62-B653-0BAA02E17855}" destId="{1A23E20E-5A34-4BFA-8F11-557C972039FC}" srcOrd="0" destOrd="0" presId="urn:microsoft.com/office/officeart/2018/5/layout/CenteredIconLabelDescriptionList"/>
    <dgm:cxn modelId="{8059B95D-5238-487F-9EF9-DC508342BA71}" srcId="{D75A9632-4EB0-4862-92FF-00CF01BE2205}" destId="{BE3AF4B6-F5EC-44DF-9BDC-CB79D95FB3F4}" srcOrd="2" destOrd="0" parTransId="{5DC69E6B-E902-4549-ACA2-C87487FCD048}" sibTransId="{3B148F1D-FDFC-4CDA-B894-16E41EDC0348}"/>
    <dgm:cxn modelId="{6013628C-81BE-42D0-96B9-999F0382D570}" srcId="{D75A9632-4EB0-4862-92FF-00CF01BE2205}" destId="{00C4C7D7-43FB-4C62-B653-0BAA02E17855}" srcOrd="1" destOrd="0" parTransId="{D3913AE7-4A70-4B94-8990-85FA8AA36E6B}" sibTransId="{26407BAA-24CA-40B6-A34E-07DAAD20ECB5}"/>
    <dgm:cxn modelId="{DC7A4FA1-590E-402E-B3C9-432D9D9BC84E}" srcId="{D75A9632-4EB0-4862-92FF-00CF01BE2205}" destId="{5D3F0ED0-2EB6-453D-BE4B-4BBCD8987238}" srcOrd="0" destOrd="0" parTransId="{D6F3F8CC-AE84-4149-B520-1874B1B79F46}" sibTransId="{2E2BF50E-B394-4636-BF63-257039995E33}"/>
    <dgm:cxn modelId="{340B9FEC-21F3-4D59-8938-6F9406A0B3EE}" type="presOf" srcId="{BE3AF4B6-F5EC-44DF-9BDC-CB79D95FB3F4}" destId="{D49FDA3F-E96A-48EC-8DA1-56251192BFED}" srcOrd="0" destOrd="0" presId="urn:microsoft.com/office/officeart/2018/5/layout/CenteredIconLabelDescriptionList"/>
    <dgm:cxn modelId="{8E0A6FFA-6594-4D6B-BA84-AD7817201E33}" type="presOf" srcId="{D75A9632-4EB0-4862-92FF-00CF01BE2205}" destId="{6AF39FF8-47D9-49AA-966D-A83086DA5755}" srcOrd="0" destOrd="0" presId="urn:microsoft.com/office/officeart/2018/5/layout/CenteredIconLabelDescriptionList"/>
    <dgm:cxn modelId="{BA8E0AE4-9FF1-4BC1-9159-CD3879F07984}" type="presParOf" srcId="{6AF39FF8-47D9-49AA-966D-A83086DA5755}" destId="{1A9886A8-E9CE-4B39-BCC0-EB70D289E2D9}" srcOrd="0" destOrd="0" presId="urn:microsoft.com/office/officeart/2018/5/layout/CenteredIconLabelDescriptionList"/>
    <dgm:cxn modelId="{34512F5F-229F-4C0C-AD09-7EE26CF40FF5}" type="presParOf" srcId="{1A9886A8-E9CE-4B39-BCC0-EB70D289E2D9}" destId="{B5457E74-8057-48DE-912E-464E4AAA827D}" srcOrd="0" destOrd="0" presId="urn:microsoft.com/office/officeart/2018/5/layout/CenteredIconLabelDescriptionList"/>
    <dgm:cxn modelId="{52273ECB-9D24-4425-9A17-088934FAB97E}" type="presParOf" srcId="{1A9886A8-E9CE-4B39-BCC0-EB70D289E2D9}" destId="{F5BA0046-C9E0-4EA9-A727-3EEECA3262FE}" srcOrd="1" destOrd="0" presId="urn:microsoft.com/office/officeart/2018/5/layout/CenteredIconLabelDescriptionList"/>
    <dgm:cxn modelId="{6BBEF8FE-AF79-4643-BDEA-3DB3D1AB96DA}" type="presParOf" srcId="{1A9886A8-E9CE-4B39-BCC0-EB70D289E2D9}" destId="{60C74A3A-AE69-40BC-BA07-811BAF4B0959}" srcOrd="2" destOrd="0" presId="urn:microsoft.com/office/officeart/2018/5/layout/CenteredIconLabelDescriptionList"/>
    <dgm:cxn modelId="{9501C685-0384-4812-91D4-045B2B2FCEB0}" type="presParOf" srcId="{1A9886A8-E9CE-4B39-BCC0-EB70D289E2D9}" destId="{B16BEA77-D295-4321-A3C4-8CCBCFD6FF30}" srcOrd="3" destOrd="0" presId="urn:microsoft.com/office/officeart/2018/5/layout/CenteredIconLabelDescriptionList"/>
    <dgm:cxn modelId="{9669C4D3-0F90-4133-8BBB-47CCF9AD0C0D}" type="presParOf" srcId="{1A9886A8-E9CE-4B39-BCC0-EB70D289E2D9}" destId="{A4433C94-6E4E-405C-AE9F-26764847360D}" srcOrd="4" destOrd="0" presId="urn:microsoft.com/office/officeart/2018/5/layout/CenteredIconLabelDescriptionList"/>
    <dgm:cxn modelId="{FC31964D-58F1-4E96-BC1A-8D79A264BC6E}" type="presParOf" srcId="{6AF39FF8-47D9-49AA-966D-A83086DA5755}" destId="{14AD2CE7-CAEC-4600-A27C-91578B9D7744}" srcOrd="1" destOrd="0" presId="urn:microsoft.com/office/officeart/2018/5/layout/CenteredIconLabelDescriptionList"/>
    <dgm:cxn modelId="{2CF87F4F-AC5E-4F1D-B7F1-71F3F6BC33AA}" type="presParOf" srcId="{6AF39FF8-47D9-49AA-966D-A83086DA5755}" destId="{3F609460-4992-4CBB-B1C7-E5A6E57A6421}" srcOrd="2" destOrd="0" presId="urn:microsoft.com/office/officeart/2018/5/layout/CenteredIconLabelDescriptionList"/>
    <dgm:cxn modelId="{15FA4408-78FC-4036-8214-2AE532C4668B}" type="presParOf" srcId="{3F609460-4992-4CBB-B1C7-E5A6E57A6421}" destId="{397C89C4-F6D6-47B8-A77B-785B366EEC7E}" srcOrd="0" destOrd="0" presId="urn:microsoft.com/office/officeart/2018/5/layout/CenteredIconLabelDescriptionList"/>
    <dgm:cxn modelId="{E65D71C0-66F5-4FE4-9E18-A9A828F7049B}" type="presParOf" srcId="{3F609460-4992-4CBB-B1C7-E5A6E57A6421}" destId="{0EE1BE44-7AB3-4B14-B478-7315198A20B6}" srcOrd="1" destOrd="0" presId="urn:microsoft.com/office/officeart/2018/5/layout/CenteredIconLabelDescriptionList"/>
    <dgm:cxn modelId="{921CC930-BF61-4A85-BBF5-8C01AA9CC933}" type="presParOf" srcId="{3F609460-4992-4CBB-B1C7-E5A6E57A6421}" destId="{1A23E20E-5A34-4BFA-8F11-557C972039FC}" srcOrd="2" destOrd="0" presId="urn:microsoft.com/office/officeart/2018/5/layout/CenteredIconLabelDescriptionList"/>
    <dgm:cxn modelId="{977237C8-6A4A-48AD-B109-1B9FF14F328C}" type="presParOf" srcId="{3F609460-4992-4CBB-B1C7-E5A6E57A6421}" destId="{A6A45D72-A9EE-4BB9-A0B3-57E84FD2ABA8}" srcOrd="3" destOrd="0" presId="urn:microsoft.com/office/officeart/2018/5/layout/CenteredIconLabelDescriptionList"/>
    <dgm:cxn modelId="{50C6BC72-2BC7-4795-B8B6-07A2CDD31920}" type="presParOf" srcId="{3F609460-4992-4CBB-B1C7-E5A6E57A6421}" destId="{AFE843AB-8A0E-49AD-B766-A4FB1BDCD12B}" srcOrd="4" destOrd="0" presId="urn:microsoft.com/office/officeart/2018/5/layout/CenteredIconLabelDescriptionList"/>
    <dgm:cxn modelId="{DBFD828B-3A99-4E63-A27C-20FBF1479BDD}" type="presParOf" srcId="{6AF39FF8-47D9-49AA-966D-A83086DA5755}" destId="{46092687-FE99-4BF6-9093-A45C040C3771}" srcOrd="3" destOrd="0" presId="urn:microsoft.com/office/officeart/2018/5/layout/CenteredIconLabelDescriptionList"/>
    <dgm:cxn modelId="{801C32C0-E334-4CAA-992E-A822EA065C61}" type="presParOf" srcId="{6AF39FF8-47D9-49AA-966D-A83086DA5755}" destId="{47454782-8EC5-4796-84D1-C306379E4F5F}" srcOrd="4" destOrd="0" presId="urn:microsoft.com/office/officeart/2018/5/layout/CenteredIconLabelDescriptionList"/>
    <dgm:cxn modelId="{FBFCCEAB-39E9-470C-8251-2E6FF9675C23}" type="presParOf" srcId="{47454782-8EC5-4796-84D1-C306379E4F5F}" destId="{931DD085-43D8-4282-AAE3-2630C80E65B4}" srcOrd="0" destOrd="0" presId="urn:microsoft.com/office/officeart/2018/5/layout/CenteredIconLabelDescriptionList"/>
    <dgm:cxn modelId="{26559979-2AEE-4C6C-BBD0-6877ABE83C3E}" type="presParOf" srcId="{47454782-8EC5-4796-84D1-C306379E4F5F}" destId="{5C11D894-211D-4A81-82BB-48A3DE65E4B4}" srcOrd="1" destOrd="0" presId="urn:microsoft.com/office/officeart/2018/5/layout/CenteredIconLabelDescriptionList"/>
    <dgm:cxn modelId="{CBC1F007-7CD3-444C-8B1B-5584F3D038CD}" type="presParOf" srcId="{47454782-8EC5-4796-84D1-C306379E4F5F}" destId="{D49FDA3F-E96A-48EC-8DA1-56251192BFED}" srcOrd="2" destOrd="0" presId="urn:microsoft.com/office/officeart/2018/5/layout/CenteredIconLabelDescriptionList"/>
    <dgm:cxn modelId="{64DAC973-9D29-408B-A248-3BF14119B3C9}" type="presParOf" srcId="{47454782-8EC5-4796-84D1-C306379E4F5F}" destId="{346ADC37-0161-417C-809F-2EC740475CFA}" srcOrd="3" destOrd="0" presId="urn:microsoft.com/office/officeart/2018/5/layout/CenteredIconLabelDescriptionList"/>
    <dgm:cxn modelId="{B37B4D39-C895-4ECD-9D29-3978AA828BC1}" type="presParOf" srcId="{47454782-8EC5-4796-84D1-C306379E4F5F}" destId="{AD62B4A4-872C-4759-A4CF-C368039ADF1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FB2EE-4143-43D1-817A-9730FE873531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1A066BF7-810B-498E-9B71-4BE604C35145}">
      <dgm:prSet phldrT="[Текст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noProof="0" dirty="0">
              <a:solidFill>
                <a:schemeClr val="bg1"/>
              </a:solidFill>
            </a:rPr>
            <a:t>медиатор</a:t>
          </a:r>
        </a:p>
      </dgm:t>
    </dgm:pt>
    <dgm:pt modelId="{551E2BC4-322B-4917-80F0-6F289DD131BD}" type="parTrans" cxnId="{87998FD1-A301-4733-9331-1795CC56534D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BCD89840-710B-41CC-80E1-A699FA6BF644}" type="sibTrans" cxnId="{87998FD1-A301-4733-9331-1795CC56534D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9252A2D7-ECD4-458F-B2BB-B6333EF341C4}">
      <dgm:prSet phldrT="[Текст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noProof="0" dirty="0">
              <a:solidFill>
                <a:schemeClr val="bg1"/>
              </a:solidFill>
            </a:rPr>
            <a:t>психология</a:t>
          </a:r>
        </a:p>
      </dgm:t>
    </dgm:pt>
    <dgm:pt modelId="{311917B2-9CA5-4AEA-A561-283F36BA9267}" type="parTrans" cxnId="{0A72A02A-BAE1-48AC-B158-111E2F363615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61B195D9-EB3C-4802-A6AB-664066A6DE01}" type="sibTrans" cxnId="{0A72A02A-BAE1-48AC-B158-111E2F363615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E577C89B-FE67-4FD5-B67B-A9D2B5CF35FB}">
      <dgm:prSet phldrT="[Текст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noProof="0" dirty="0">
              <a:solidFill>
                <a:schemeClr val="bg1"/>
              </a:solidFill>
            </a:rPr>
            <a:t>результат</a:t>
          </a:r>
        </a:p>
      </dgm:t>
    </dgm:pt>
    <dgm:pt modelId="{C1215F53-183B-4576-9940-C093E9334C1D}" type="parTrans" cxnId="{1EF02D92-F5CE-4D6F-8A0D-BEE4E9168B61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895F126D-CBF0-4835-ACDB-7CA05B5379BC}" type="sibTrans" cxnId="{1EF02D92-F5CE-4D6F-8A0D-BEE4E9168B61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7DB892B2-0E0D-420C-B451-7722D28313F7}">
      <dgm:prSet phldrT="[Текст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noProof="0" dirty="0">
              <a:solidFill>
                <a:schemeClr val="bg1"/>
              </a:solidFill>
            </a:rPr>
            <a:t>технологии</a:t>
          </a:r>
        </a:p>
      </dgm:t>
    </dgm:pt>
    <dgm:pt modelId="{76A5E238-62E3-48E2-B973-3966EC01419B}" type="parTrans" cxnId="{9C8D409F-E410-4D31-9461-8DF8B8961623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5BF1F0BD-2C92-4CA1-93CD-3EA2E09F4EE2}" type="sibTrans" cxnId="{9C8D409F-E410-4D31-9461-8DF8B8961623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E22D0B22-AAAD-4780-89CC-847BAD6F468F}" type="pres">
      <dgm:prSet presAssocID="{1F0FB2EE-4143-43D1-817A-9730FE873531}" presName="Name0" presStyleCnt="0">
        <dgm:presLayoutVars>
          <dgm:dir/>
          <dgm:resizeHandles/>
        </dgm:presLayoutVars>
      </dgm:prSet>
      <dgm:spPr/>
    </dgm:pt>
    <dgm:pt modelId="{4B311BFD-8EB7-46E9-A3B6-C5C47CFE6942}" type="pres">
      <dgm:prSet presAssocID="{1A066BF7-810B-498E-9B71-4BE604C35145}" presName="compNode" presStyleCnt="0"/>
      <dgm:spPr/>
    </dgm:pt>
    <dgm:pt modelId="{C8CF5390-16B5-4FC5-8640-64964D240785}" type="pres">
      <dgm:prSet presAssocID="{1A066BF7-810B-498E-9B71-4BE604C35145}" presName="dummyConnPt" presStyleCnt="0"/>
      <dgm:spPr/>
    </dgm:pt>
    <dgm:pt modelId="{4F4DBFEA-6993-43D2-8550-9C63128083EA}" type="pres">
      <dgm:prSet presAssocID="{1A066BF7-810B-498E-9B71-4BE604C35145}" presName="node" presStyleLbl="node1" presStyleIdx="0" presStyleCnt="4">
        <dgm:presLayoutVars>
          <dgm:bulletEnabled val="1"/>
        </dgm:presLayoutVars>
      </dgm:prSet>
      <dgm:spPr/>
    </dgm:pt>
    <dgm:pt modelId="{E28A262D-0B93-49C0-85A8-FF57875272C2}" type="pres">
      <dgm:prSet presAssocID="{BCD89840-710B-41CC-80E1-A699FA6BF644}" presName="sibTrans" presStyleLbl="bgSibTrans2D1" presStyleIdx="0" presStyleCnt="3"/>
      <dgm:spPr/>
    </dgm:pt>
    <dgm:pt modelId="{600DF6F0-DB20-44AB-A812-6F730F846214}" type="pres">
      <dgm:prSet presAssocID="{9252A2D7-ECD4-458F-B2BB-B6333EF341C4}" presName="compNode" presStyleCnt="0"/>
      <dgm:spPr/>
    </dgm:pt>
    <dgm:pt modelId="{DC82E6B6-54CA-493F-AB26-5808786A6FB8}" type="pres">
      <dgm:prSet presAssocID="{9252A2D7-ECD4-458F-B2BB-B6333EF341C4}" presName="dummyConnPt" presStyleCnt="0"/>
      <dgm:spPr/>
    </dgm:pt>
    <dgm:pt modelId="{F1A2D2A9-AB15-455D-A034-0B53446DC5B5}" type="pres">
      <dgm:prSet presAssocID="{9252A2D7-ECD4-458F-B2BB-B6333EF341C4}" presName="node" presStyleLbl="node1" presStyleIdx="1" presStyleCnt="4">
        <dgm:presLayoutVars>
          <dgm:bulletEnabled val="1"/>
        </dgm:presLayoutVars>
      </dgm:prSet>
      <dgm:spPr/>
    </dgm:pt>
    <dgm:pt modelId="{92340564-8D1D-4B16-8221-86830D7817E6}" type="pres">
      <dgm:prSet presAssocID="{61B195D9-EB3C-4802-A6AB-664066A6DE01}" presName="sibTrans" presStyleLbl="bgSibTrans2D1" presStyleIdx="1" presStyleCnt="3"/>
      <dgm:spPr/>
    </dgm:pt>
    <dgm:pt modelId="{806E4064-DD46-43CE-B091-547AA8892C74}" type="pres">
      <dgm:prSet presAssocID="{E577C89B-FE67-4FD5-B67B-A9D2B5CF35FB}" presName="compNode" presStyleCnt="0"/>
      <dgm:spPr/>
    </dgm:pt>
    <dgm:pt modelId="{B0BFAE7C-9CA5-44D3-8507-671EA93AA1E4}" type="pres">
      <dgm:prSet presAssocID="{E577C89B-FE67-4FD5-B67B-A9D2B5CF35FB}" presName="dummyConnPt" presStyleCnt="0"/>
      <dgm:spPr/>
    </dgm:pt>
    <dgm:pt modelId="{0D70175B-6136-44C3-AC35-EDDE7D5FC48B}" type="pres">
      <dgm:prSet presAssocID="{E577C89B-FE67-4FD5-B67B-A9D2B5CF35FB}" presName="node" presStyleLbl="node1" presStyleIdx="2" presStyleCnt="4">
        <dgm:presLayoutVars>
          <dgm:bulletEnabled val="1"/>
        </dgm:presLayoutVars>
      </dgm:prSet>
      <dgm:spPr/>
    </dgm:pt>
    <dgm:pt modelId="{4970D0ED-1467-43CD-8A03-83FFD3D85C61}" type="pres">
      <dgm:prSet presAssocID="{895F126D-CBF0-4835-ACDB-7CA05B5379BC}" presName="sibTrans" presStyleLbl="bgSibTrans2D1" presStyleIdx="2" presStyleCnt="3"/>
      <dgm:spPr/>
    </dgm:pt>
    <dgm:pt modelId="{F1E6E879-A26E-4AAD-B86E-C51525A5F427}" type="pres">
      <dgm:prSet presAssocID="{7DB892B2-0E0D-420C-B451-7722D28313F7}" presName="compNode" presStyleCnt="0"/>
      <dgm:spPr/>
    </dgm:pt>
    <dgm:pt modelId="{1DF61CD0-E7EB-4E1E-B8D5-954CF29E5367}" type="pres">
      <dgm:prSet presAssocID="{7DB892B2-0E0D-420C-B451-7722D28313F7}" presName="dummyConnPt" presStyleCnt="0"/>
      <dgm:spPr/>
    </dgm:pt>
    <dgm:pt modelId="{DF18FD10-B426-424A-8632-4F3E0488E5FC}" type="pres">
      <dgm:prSet presAssocID="{7DB892B2-0E0D-420C-B451-7722D28313F7}" presName="node" presStyleLbl="node1" presStyleIdx="3" presStyleCnt="4">
        <dgm:presLayoutVars>
          <dgm:bulletEnabled val="1"/>
        </dgm:presLayoutVars>
      </dgm:prSet>
      <dgm:spPr/>
    </dgm:pt>
  </dgm:ptLst>
  <dgm:cxnLst>
    <dgm:cxn modelId="{A2C00009-8AAD-4FC7-BD1D-A484E3E2852A}" type="presOf" srcId="{1F0FB2EE-4143-43D1-817A-9730FE873531}" destId="{E22D0B22-AAAD-4780-89CC-847BAD6F468F}" srcOrd="0" destOrd="0" presId="urn:microsoft.com/office/officeart/2005/8/layout/bProcess4"/>
    <dgm:cxn modelId="{9EF30523-35D7-41AD-B323-AEDEF5D1E3F6}" type="presOf" srcId="{E577C89B-FE67-4FD5-B67B-A9D2B5CF35FB}" destId="{0D70175B-6136-44C3-AC35-EDDE7D5FC48B}" srcOrd="0" destOrd="0" presId="urn:microsoft.com/office/officeart/2005/8/layout/bProcess4"/>
    <dgm:cxn modelId="{0A72A02A-BAE1-48AC-B158-111E2F363615}" srcId="{1F0FB2EE-4143-43D1-817A-9730FE873531}" destId="{9252A2D7-ECD4-458F-B2BB-B6333EF341C4}" srcOrd="1" destOrd="0" parTransId="{311917B2-9CA5-4AEA-A561-283F36BA9267}" sibTransId="{61B195D9-EB3C-4802-A6AB-664066A6DE01}"/>
    <dgm:cxn modelId="{41AF9C5C-777D-4AF7-BC44-26C0ABF31CC9}" type="presOf" srcId="{895F126D-CBF0-4835-ACDB-7CA05B5379BC}" destId="{4970D0ED-1467-43CD-8A03-83FFD3D85C61}" srcOrd="0" destOrd="0" presId="urn:microsoft.com/office/officeart/2005/8/layout/bProcess4"/>
    <dgm:cxn modelId="{9385AC80-28E4-4AFF-BBF7-B57100BEF469}" type="presOf" srcId="{9252A2D7-ECD4-458F-B2BB-B6333EF341C4}" destId="{F1A2D2A9-AB15-455D-A034-0B53446DC5B5}" srcOrd="0" destOrd="0" presId="urn:microsoft.com/office/officeart/2005/8/layout/bProcess4"/>
    <dgm:cxn modelId="{EA63878C-6A18-4858-8E30-86D899E53BF1}" type="presOf" srcId="{61B195D9-EB3C-4802-A6AB-664066A6DE01}" destId="{92340564-8D1D-4B16-8221-86830D7817E6}" srcOrd="0" destOrd="0" presId="urn:microsoft.com/office/officeart/2005/8/layout/bProcess4"/>
    <dgm:cxn modelId="{9424868D-8343-45E5-AC5A-7B055F878BFF}" type="presOf" srcId="{1A066BF7-810B-498E-9B71-4BE604C35145}" destId="{4F4DBFEA-6993-43D2-8550-9C63128083EA}" srcOrd="0" destOrd="0" presId="urn:microsoft.com/office/officeart/2005/8/layout/bProcess4"/>
    <dgm:cxn modelId="{1EF02D92-F5CE-4D6F-8A0D-BEE4E9168B61}" srcId="{1F0FB2EE-4143-43D1-817A-9730FE873531}" destId="{E577C89B-FE67-4FD5-B67B-A9D2B5CF35FB}" srcOrd="2" destOrd="0" parTransId="{C1215F53-183B-4576-9940-C093E9334C1D}" sibTransId="{895F126D-CBF0-4835-ACDB-7CA05B5379BC}"/>
    <dgm:cxn modelId="{9C8D409F-E410-4D31-9461-8DF8B8961623}" srcId="{1F0FB2EE-4143-43D1-817A-9730FE873531}" destId="{7DB892B2-0E0D-420C-B451-7722D28313F7}" srcOrd="3" destOrd="0" parTransId="{76A5E238-62E3-48E2-B973-3966EC01419B}" sibTransId="{5BF1F0BD-2C92-4CA1-93CD-3EA2E09F4EE2}"/>
    <dgm:cxn modelId="{CC59629F-06B9-471B-80E0-FC51F4475B3D}" type="presOf" srcId="{7DB892B2-0E0D-420C-B451-7722D28313F7}" destId="{DF18FD10-B426-424A-8632-4F3E0488E5FC}" srcOrd="0" destOrd="0" presId="urn:microsoft.com/office/officeart/2005/8/layout/bProcess4"/>
    <dgm:cxn modelId="{87998FD1-A301-4733-9331-1795CC56534D}" srcId="{1F0FB2EE-4143-43D1-817A-9730FE873531}" destId="{1A066BF7-810B-498E-9B71-4BE604C35145}" srcOrd="0" destOrd="0" parTransId="{551E2BC4-322B-4917-80F0-6F289DD131BD}" sibTransId="{BCD89840-710B-41CC-80E1-A699FA6BF644}"/>
    <dgm:cxn modelId="{DD3408F6-062A-417A-8B56-5B3805F2E7D2}" type="presOf" srcId="{BCD89840-710B-41CC-80E1-A699FA6BF644}" destId="{E28A262D-0B93-49C0-85A8-FF57875272C2}" srcOrd="0" destOrd="0" presId="urn:microsoft.com/office/officeart/2005/8/layout/bProcess4"/>
    <dgm:cxn modelId="{31903D10-BC41-4974-A829-EA3C7278BC39}" type="presParOf" srcId="{E22D0B22-AAAD-4780-89CC-847BAD6F468F}" destId="{4B311BFD-8EB7-46E9-A3B6-C5C47CFE6942}" srcOrd="0" destOrd="0" presId="urn:microsoft.com/office/officeart/2005/8/layout/bProcess4"/>
    <dgm:cxn modelId="{ED08DCA1-D394-46C6-AFB5-E45D7CD5669A}" type="presParOf" srcId="{4B311BFD-8EB7-46E9-A3B6-C5C47CFE6942}" destId="{C8CF5390-16B5-4FC5-8640-64964D240785}" srcOrd="0" destOrd="0" presId="urn:microsoft.com/office/officeart/2005/8/layout/bProcess4"/>
    <dgm:cxn modelId="{515CF915-6D48-4936-98AC-D566CF36A4A3}" type="presParOf" srcId="{4B311BFD-8EB7-46E9-A3B6-C5C47CFE6942}" destId="{4F4DBFEA-6993-43D2-8550-9C63128083EA}" srcOrd="1" destOrd="0" presId="urn:microsoft.com/office/officeart/2005/8/layout/bProcess4"/>
    <dgm:cxn modelId="{414CE1D3-D08F-4904-973C-D8B601DDB2D9}" type="presParOf" srcId="{E22D0B22-AAAD-4780-89CC-847BAD6F468F}" destId="{E28A262D-0B93-49C0-85A8-FF57875272C2}" srcOrd="1" destOrd="0" presId="urn:microsoft.com/office/officeart/2005/8/layout/bProcess4"/>
    <dgm:cxn modelId="{9AF9CA43-D07C-46B2-BFF6-2DC65FCF161C}" type="presParOf" srcId="{E22D0B22-AAAD-4780-89CC-847BAD6F468F}" destId="{600DF6F0-DB20-44AB-A812-6F730F846214}" srcOrd="2" destOrd="0" presId="urn:microsoft.com/office/officeart/2005/8/layout/bProcess4"/>
    <dgm:cxn modelId="{B2C971F7-586A-4566-B2E7-8A965A94738C}" type="presParOf" srcId="{600DF6F0-DB20-44AB-A812-6F730F846214}" destId="{DC82E6B6-54CA-493F-AB26-5808786A6FB8}" srcOrd="0" destOrd="0" presId="urn:microsoft.com/office/officeart/2005/8/layout/bProcess4"/>
    <dgm:cxn modelId="{5D07AA6D-ACFD-4B80-8E2E-E71227CC8D85}" type="presParOf" srcId="{600DF6F0-DB20-44AB-A812-6F730F846214}" destId="{F1A2D2A9-AB15-455D-A034-0B53446DC5B5}" srcOrd="1" destOrd="0" presId="urn:microsoft.com/office/officeart/2005/8/layout/bProcess4"/>
    <dgm:cxn modelId="{991A866F-8568-47FE-8DF1-D9F011991E13}" type="presParOf" srcId="{E22D0B22-AAAD-4780-89CC-847BAD6F468F}" destId="{92340564-8D1D-4B16-8221-86830D7817E6}" srcOrd="3" destOrd="0" presId="urn:microsoft.com/office/officeart/2005/8/layout/bProcess4"/>
    <dgm:cxn modelId="{45641B45-2EF4-44E1-9E3B-E095C3C4C672}" type="presParOf" srcId="{E22D0B22-AAAD-4780-89CC-847BAD6F468F}" destId="{806E4064-DD46-43CE-B091-547AA8892C74}" srcOrd="4" destOrd="0" presId="urn:microsoft.com/office/officeart/2005/8/layout/bProcess4"/>
    <dgm:cxn modelId="{C915B4C9-1A20-4774-9291-D7D5D5ACFD6B}" type="presParOf" srcId="{806E4064-DD46-43CE-B091-547AA8892C74}" destId="{B0BFAE7C-9CA5-44D3-8507-671EA93AA1E4}" srcOrd="0" destOrd="0" presId="urn:microsoft.com/office/officeart/2005/8/layout/bProcess4"/>
    <dgm:cxn modelId="{DE858634-A3C3-4999-9F00-AF29BB7D7DCF}" type="presParOf" srcId="{806E4064-DD46-43CE-B091-547AA8892C74}" destId="{0D70175B-6136-44C3-AC35-EDDE7D5FC48B}" srcOrd="1" destOrd="0" presId="urn:microsoft.com/office/officeart/2005/8/layout/bProcess4"/>
    <dgm:cxn modelId="{727F7249-4953-472B-A7BF-8FDB60105C5F}" type="presParOf" srcId="{E22D0B22-AAAD-4780-89CC-847BAD6F468F}" destId="{4970D0ED-1467-43CD-8A03-83FFD3D85C61}" srcOrd="5" destOrd="0" presId="urn:microsoft.com/office/officeart/2005/8/layout/bProcess4"/>
    <dgm:cxn modelId="{1B20AB1D-177F-4D7A-9B02-252953A0B67A}" type="presParOf" srcId="{E22D0B22-AAAD-4780-89CC-847BAD6F468F}" destId="{F1E6E879-A26E-4AAD-B86E-C51525A5F427}" srcOrd="6" destOrd="0" presId="urn:microsoft.com/office/officeart/2005/8/layout/bProcess4"/>
    <dgm:cxn modelId="{BB350DE3-3AB6-42B8-9ECE-7C1E4F6E4EB7}" type="presParOf" srcId="{F1E6E879-A26E-4AAD-B86E-C51525A5F427}" destId="{1DF61CD0-E7EB-4E1E-B8D5-954CF29E5367}" srcOrd="0" destOrd="0" presId="urn:microsoft.com/office/officeart/2005/8/layout/bProcess4"/>
    <dgm:cxn modelId="{8B1808DE-4551-48B2-8C6F-58D804C19292}" type="presParOf" srcId="{F1E6E879-A26E-4AAD-B86E-C51525A5F427}" destId="{DF18FD10-B426-424A-8632-4F3E0488E5F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0FB2EE-4143-43D1-817A-9730FE873531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1A066BF7-810B-498E-9B71-4BE604C35145}">
      <dgm:prSet phldrT="[Текст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noProof="0" dirty="0">
              <a:solidFill>
                <a:schemeClr val="bg1"/>
              </a:solidFill>
            </a:rPr>
            <a:t>форма</a:t>
          </a:r>
        </a:p>
      </dgm:t>
    </dgm:pt>
    <dgm:pt modelId="{551E2BC4-322B-4917-80F0-6F289DD131BD}" type="parTrans" cxnId="{87998FD1-A301-4733-9331-1795CC56534D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BCD89840-710B-41CC-80E1-A699FA6BF644}" type="sibTrans" cxnId="{87998FD1-A301-4733-9331-1795CC56534D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9252A2D7-ECD4-458F-B2BB-B6333EF341C4}">
      <dgm:prSet phldrT="[Текст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noProof="0" dirty="0">
              <a:solidFill>
                <a:schemeClr val="bg1"/>
              </a:solidFill>
            </a:rPr>
            <a:t>утверждение</a:t>
          </a:r>
        </a:p>
      </dgm:t>
    </dgm:pt>
    <dgm:pt modelId="{311917B2-9CA5-4AEA-A561-283F36BA9267}" type="parTrans" cxnId="{0A72A02A-BAE1-48AC-B158-111E2F363615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61B195D9-EB3C-4802-A6AB-664066A6DE01}" type="sibTrans" cxnId="{0A72A02A-BAE1-48AC-B158-111E2F363615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E577C89B-FE67-4FD5-B67B-A9D2B5CF35FB}">
      <dgm:prSet phldrT="[Текст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noProof="0" dirty="0">
              <a:solidFill>
                <a:schemeClr val="bg1"/>
              </a:solidFill>
            </a:rPr>
            <a:t>исполнение</a:t>
          </a:r>
        </a:p>
      </dgm:t>
    </dgm:pt>
    <dgm:pt modelId="{C1215F53-183B-4576-9940-C093E9334C1D}" type="parTrans" cxnId="{1EF02D92-F5CE-4D6F-8A0D-BEE4E9168B61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895F126D-CBF0-4835-ACDB-7CA05B5379BC}" type="sibTrans" cxnId="{1EF02D92-F5CE-4D6F-8A0D-BEE4E9168B61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7DB892B2-0E0D-420C-B451-7722D28313F7}">
      <dgm:prSet phldrT="[Текст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ru-RU" noProof="0" dirty="0">
              <a:solidFill>
                <a:schemeClr val="bg1"/>
              </a:solidFill>
            </a:rPr>
            <a:t>содержание</a:t>
          </a:r>
        </a:p>
      </dgm:t>
    </dgm:pt>
    <dgm:pt modelId="{76A5E238-62E3-48E2-B973-3966EC01419B}" type="parTrans" cxnId="{9C8D409F-E410-4D31-9461-8DF8B8961623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5BF1F0BD-2C92-4CA1-93CD-3EA2E09F4EE2}" type="sibTrans" cxnId="{9C8D409F-E410-4D31-9461-8DF8B8961623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E22D0B22-AAAD-4780-89CC-847BAD6F468F}" type="pres">
      <dgm:prSet presAssocID="{1F0FB2EE-4143-43D1-817A-9730FE873531}" presName="Name0" presStyleCnt="0">
        <dgm:presLayoutVars>
          <dgm:dir/>
          <dgm:resizeHandles/>
        </dgm:presLayoutVars>
      </dgm:prSet>
      <dgm:spPr/>
    </dgm:pt>
    <dgm:pt modelId="{4B311BFD-8EB7-46E9-A3B6-C5C47CFE6942}" type="pres">
      <dgm:prSet presAssocID="{1A066BF7-810B-498E-9B71-4BE604C35145}" presName="compNode" presStyleCnt="0"/>
      <dgm:spPr/>
    </dgm:pt>
    <dgm:pt modelId="{C8CF5390-16B5-4FC5-8640-64964D240785}" type="pres">
      <dgm:prSet presAssocID="{1A066BF7-810B-498E-9B71-4BE604C35145}" presName="dummyConnPt" presStyleCnt="0"/>
      <dgm:spPr/>
    </dgm:pt>
    <dgm:pt modelId="{4F4DBFEA-6993-43D2-8550-9C63128083EA}" type="pres">
      <dgm:prSet presAssocID="{1A066BF7-810B-498E-9B71-4BE604C35145}" presName="node" presStyleLbl="node1" presStyleIdx="0" presStyleCnt="4">
        <dgm:presLayoutVars>
          <dgm:bulletEnabled val="1"/>
        </dgm:presLayoutVars>
      </dgm:prSet>
      <dgm:spPr/>
    </dgm:pt>
    <dgm:pt modelId="{E28A262D-0B93-49C0-85A8-FF57875272C2}" type="pres">
      <dgm:prSet presAssocID="{BCD89840-710B-41CC-80E1-A699FA6BF644}" presName="sibTrans" presStyleLbl="bgSibTrans2D1" presStyleIdx="0" presStyleCnt="3"/>
      <dgm:spPr/>
    </dgm:pt>
    <dgm:pt modelId="{600DF6F0-DB20-44AB-A812-6F730F846214}" type="pres">
      <dgm:prSet presAssocID="{9252A2D7-ECD4-458F-B2BB-B6333EF341C4}" presName="compNode" presStyleCnt="0"/>
      <dgm:spPr/>
    </dgm:pt>
    <dgm:pt modelId="{DC82E6B6-54CA-493F-AB26-5808786A6FB8}" type="pres">
      <dgm:prSet presAssocID="{9252A2D7-ECD4-458F-B2BB-B6333EF341C4}" presName="dummyConnPt" presStyleCnt="0"/>
      <dgm:spPr/>
    </dgm:pt>
    <dgm:pt modelId="{F1A2D2A9-AB15-455D-A034-0B53446DC5B5}" type="pres">
      <dgm:prSet presAssocID="{9252A2D7-ECD4-458F-B2BB-B6333EF341C4}" presName="node" presStyleLbl="node1" presStyleIdx="1" presStyleCnt="4">
        <dgm:presLayoutVars>
          <dgm:bulletEnabled val="1"/>
        </dgm:presLayoutVars>
      </dgm:prSet>
      <dgm:spPr/>
    </dgm:pt>
    <dgm:pt modelId="{92340564-8D1D-4B16-8221-86830D7817E6}" type="pres">
      <dgm:prSet presAssocID="{61B195D9-EB3C-4802-A6AB-664066A6DE01}" presName="sibTrans" presStyleLbl="bgSibTrans2D1" presStyleIdx="1" presStyleCnt="3"/>
      <dgm:spPr/>
    </dgm:pt>
    <dgm:pt modelId="{806E4064-DD46-43CE-B091-547AA8892C74}" type="pres">
      <dgm:prSet presAssocID="{E577C89B-FE67-4FD5-B67B-A9D2B5CF35FB}" presName="compNode" presStyleCnt="0"/>
      <dgm:spPr/>
    </dgm:pt>
    <dgm:pt modelId="{B0BFAE7C-9CA5-44D3-8507-671EA93AA1E4}" type="pres">
      <dgm:prSet presAssocID="{E577C89B-FE67-4FD5-B67B-A9D2B5CF35FB}" presName="dummyConnPt" presStyleCnt="0"/>
      <dgm:spPr/>
    </dgm:pt>
    <dgm:pt modelId="{0D70175B-6136-44C3-AC35-EDDE7D5FC48B}" type="pres">
      <dgm:prSet presAssocID="{E577C89B-FE67-4FD5-B67B-A9D2B5CF35FB}" presName="node" presStyleLbl="node1" presStyleIdx="2" presStyleCnt="4">
        <dgm:presLayoutVars>
          <dgm:bulletEnabled val="1"/>
        </dgm:presLayoutVars>
      </dgm:prSet>
      <dgm:spPr/>
    </dgm:pt>
    <dgm:pt modelId="{4970D0ED-1467-43CD-8A03-83FFD3D85C61}" type="pres">
      <dgm:prSet presAssocID="{895F126D-CBF0-4835-ACDB-7CA05B5379BC}" presName="sibTrans" presStyleLbl="bgSibTrans2D1" presStyleIdx="2" presStyleCnt="3"/>
      <dgm:spPr/>
    </dgm:pt>
    <dgm:pt modelId="{F1E6E879-A26E-4AAD-B86E-C51525A5F427}" type="pres">
      <dgm:prSet presAssocID="{7DB892B2-0E0D-420C-B451-7722D28313F7}" presName="compNode" presStyleCnt="0"/>
      <dgm:spPr/>
    </dgm:pt>
    <dgm:pt modelId="{1DF61CD0-E7EB-4E1E-B8D5-954CF29E5367}" type="pres">
      <dgm:prSet presAssocID="{7DB892B2-0E0D-420C-B451-7722D28313F7}" presName="dummyConnPt" presStyleCnt="0"/>
      <dgm:spPr/>
    </dgm:pt>
    <dgm:pt modelId="{DF18FD10-B426-424A-8632-4F3E0488E5FC}" type="pres">
      <dgm:prSet presAssocID="{7DB892B2-0E0D-420C-B451-7722D28313F7}" presName="node" presStyleLbl="node1" presStyleIdx="3" presStyleCnt="4">
        <dgm:presLayoutVars>
          <dgm:bulletEnabled val="1"/>
        </dgm:presLayoutVars>
      </dgm:prSet>
      <dgm:spPr/>
    </dgm:pt>
  </dgm:ptLst>
  <dgm:cxnLst>
    <dgm:cxn modelId="{A2C00009-8AAD-4FC7-BD1D-A484E3E2852A}" type="presOf" srcId="{1F0FB2EE-4143-43D1-817A-9730FE873531}" destId="{E22D0B22-AAAD-4780-89CC-847BAD6F468F}" srcOrd="0" destOrd="0" presId="urn:microsoft.com/office/officeart/2005/8/layout/bProcess4"/>
    <dgm:cxn modelId="{9EF30523-35D7-41AD-B323-AEDEF5D1E3F6}" type="presOf" srcId="{E577C89B-FE67-4FD5-B67B-A9D2B5CF35FB}" destId="{0D70175B-6136-44C3-AC35-EDDE7D5FC48B}" srcOrd="0" destOrd="0" presId="urn:microsoft.com/office/officeart/2005/8/layout/bProcess4"/>
    <dgm:cxn modelId="{0A72A02A-BAE1-48AC-B158-111E2F363615}" srcId="{1F0FB2EE-4143-43D1-817A-9730FE873531}" destId="{9252A2D7-ECD4-458F-B2BB-B6333EF341C4}" srcOrd="1" destOrd="0" parTransId="{311917B2-9CA5-4AEA-A561-283F36BA9267}" sibTransId="{61B195D9-EB3C-4802-A6AB-664066A6DE01}"/>
    <dgm:cxn modelId="{41AF9C5C-777D-4AF7-BC44-26C0ABF31CC9}" type="presOf" srcId="{895F126D-CBF0-4835-ACDB-7CA05B5379BC}" destId="{4970D0ED-1467-43CD-8A03-83FFD3D85C61}" srcOrd="0" destOrd="0" presId="urn:microsoft.com/office/officeart/2005/8/layout/bProcess4"/>
    <dgm:cxn modelId="{9385AC80-28E4-4AFF-BBF7-B57100BEF469}" type="presOf" srcId="{9252A2D7-ECD4-458F-B2BB-B6333EF341C4}" destId="{F1A2D2A9-AB15-455D-A034-0B53446DC5B5}" srcOrd="0" destOrd="0" presId="urn:microsoft.com/office/officeart/2005/8/layout/bProcess4"/>
    <dgm:cxn modelId="{EA63878C-6A18-4858-8E30-86D899E53BF1}" type="presOf" srcId="{61B195D9-EB3C-4802-A6AB-664066A6DE01}" destId="{92340564-8D1D-4B16-8221-86830D7817E6}" srcOrd="0" destOrd="0" presId="urn:microsoft.com/office/officeart/2005/8/layout/bProcess4"/>
    <dgm:cxn modelId="{9424868D-8343-45E5-AC5A-7B055F878BFF}" type="presOf" srcId="{1A066BF7-810B-498E-9B71-4BE604C35145}" destId="{4F4DBFEA-6993-43D2-8550-9C63128083EA}" srcOrd="0" destOrd="0" presId="urn:microsoft.com/office/officeart/2005/8/layout/bProcess4"/>
    <dgm:cxn modelId="{1EF02D92-F5CE-4D6F-8A0D-BEE4E9168B61}" srcId="{1F0FB2EE-4143-43D1-817A-9730FE873531}" destId="{E577C89B-FE67-4FD5-B67B-A9D2B5CF35FB}" srcOrd="2" destOrd="0" parTransId="{C1215F53-183B-4576-9940-C093E9334C1D}" sibTransId="{895F126D-CBF0-4835-ACDB-7CA05B5379BC}"/>
    <dgm:cxn modelId="{9C8D409F-E410-4D31-9461-8DF8B8961623}" srcId="{1F0FB2EE-4143-43D1-817A-9730FE873531}" destId="{7DB892B2-0E0D-420C-B451-7722D28313F7}" srcOrd="3" destOrd="0" parTransId="{76A5E238-62E3-48E2-B973-3966EC01419B}" sibTransId="{5BF1F0BD-2C92-4CA1-93CD-3EA2E09F4EE2}"/>
    <dgm:cxn modelId="{CC59629F-06B9-471B-80E0-FC51F4475B3D}" type="presOf" srcId="{7DB892B2-0E0D-420C-B451-7722D28313F7}" destId="{DF18FD10-B426-424A-8632-4F3E0488E5FC}" srcOrd="0" destOrd="0" presId="urn:microsoft.com/office/officeart/2005/8/layout/bProcess4"/>
    <dgm:cxn modelId="{87998FD1-A301-4733-9331-1795CC56534D}" srcId="{1F0FB2EE-4143-43D1-817A-9730FE873531}" destId="{1A066BF7-810B-498E-9B71-4BE604C35145}" srcOrd="0" destOrd="0" parTransId="{551E2BC4-322B-4917-80F0-6F289DD131BD}" sibTransId="{BCD89840-710B-41CC-80E1-A699FA6BF644}"/>
    <dgm:cxn modelId="{DD3408F6-062A-417A-8B56-5B3805F2E7D2}" type="presOf" srcId="{BCD89840-710B-41CC-80E1-A699FA6BF644}" destId="{E28A262D-0B93-49C0-85A8-FF57875272C2}" srcOrd="0" destOrd="0" presId="urn:microsoft.com/office/officeart/2005/8/layout/bProcess4"/>
    <dgm:cxn modelId="{31903D10-BC41-4974-A829-EA3C7278BC39}" type="presParOf" srcId="{E22D0B22-AAAD-4780-89CC-847BAD6F468F}" destId="{4B311BFD-8EB7-46E9-A3B6-C5C47CFE6942}" srcOrd="0" destOrd="0" presId="urn:microsoft.com/office/officeart/2005/8/layout/bProcess4"/>
    <dgm:cxn modelId="{ED08DCA1-D394-46C6-AFB5-E45D7CD5669A}" type="presParOf" srcId="{4B311BFD-8EB7-46E9-A3B6-C5C47CFE6942}" destId="{C8CF5390-16B5-4FC5-8640-64964D240785}" srcOrd="0" destOrd="0" presId="urn:microsoft.com/office/officeart/2005/8/layout/bProcess4"/>
    <dgm:cxn modelId="{515CF915-6D48-4936-98AC-D566CF36A4A3}" type="presParOf" srcId="{4B311BFD-8EB7-46E9-A3B6-C5C47CFE6942}" destId="{4F4DBFEA-6993-43D2-8550-9C63128083EA}" srcOrd="1" destOrd="0" presId="urn:microsoft.com/office/officeart/2005/8/layout/bProcess4"/>
    <dgm:cxn modelId="{414CE1D3-D08F-4904-973C-D8B601DDB2D9}" type="presParOf" srcId="{E22D0B22-AAAD-4780-89CC-847BAD6F468F}" destId="{E28A262D-0B93-49C0-85A8-FF57875272C2}" srcOrd="1" destOrd="0" presId="urn:microsoft.com/office/officeart/2005/8/layout/bProcess4"/>
    <dgm:cxn modelId="{9AF9CA43-D07C-46B2-BFF6-2DC65FCF161C}" type="presParOf" srcId="{E22D0B22-AAAD-4780-89CC-847BAD6F468F}" destId="{600DF6F0-DB20-44AB-A812-6F730F846214}" srcOrd="2" destOrd="0" presId="urn:microsoft.com/office/officeart/2005/8/layout/bProcess4"/>
    <dgm:cxn modelId="{B2C971F7-586A-4566-B2E7-8A965A94738C}" type="presParOf" srcId="{600DF6F0-DB20-44AB-A812-6F730F846214}" destId="{DC82E6B6-54CA-493F-AB26-5808786A6FB8}" srcOrd="0" destOrd="0" presId="urn:microsoft.com/office/officeart/2005/8/layout/bProcess4"/>
    <dgm:cxn modelId="{5D07AA6D-ACFD-4B80-8E2E-E71227CC8D85}" type="presParOf" srcId="{600DF6F0-DB20-44AB-A812-6F730F846214}" destId="{F1A2D2A9-AB15-455D-A034-0B53446DC5B5}" srcOrd="1" destOrd="0" presId="urn:microsoft.com/office/officeart/2005/8/layout/bProcess4"/>
    <dgm:cxn modelId="{991A866F-8568-47FE-8DF1-D9F011991E13}" type="presParOf" srcId="{E22D0B22-AAAD-4780-89CC-847BAD6F468F}" destId="{92340564-8D1D-4B16-8221-86830D7817E6}" srcOrd="3" destOrd="0" presId="urn:microsoft.com/office/officeart/2005/8/layout/bProcess4"/>
    <dgm:cxn modelId="{45641B45-2EF4-44E1-9E3B-E095C3C4C672}" type="presParOf" srcId="{E22D0B22-AAAD-4780-89CC-847BAD6F468F}" destId="{806E4064-DD46-43CE-B091-547AA8892C74}" srcOrd="4" destOrd="0" presId="urn:microsoft.com/office/officeart/2005/8/layout/bProcess4"/>
    <dgm:cxn modelId="{C915B4C9-1A20-4774-9291-D7D5D5ACFD6B}" type="presParOf" srcId="{806E4064-DD46-43CE-B091-547AA8892C74}" destId="{B0BFAE7C-9CA5-44D3-8507-671EA93AA1E4}" srcOrd="0" destOrd="0" presId="urn:microsoft.com/office/officeart/2005/8/layout/bProcess4"/>
    <dgm:cxn modelId="{DE858634-A3C3-4999-9F00-AF29BB7D7DCF}" type="presParOf" srcId="{806E4064-DD46-43CE-B091-547AA8892C74}" destId="{0D70175B-6136-44C3-AC35-EDDE7D5FC48B}" srcOrd="1" destOrd="0" presId="urn:microsoft.com/office/officeart/2005/8/layout/bProcess4"/>
    <dgm:cxn modelId="{727F7249-4953-472B-A7BF-8FDB60105C5F}" type="presParOf" srcId="{E22D0B22-AAAD-4780-89CC-847BAD6F468F}" destId="{4970D0ED-1467-43CD-8A03-83FFD3D85C61}" srcOrd="5" destOrd="0" presId="urn:microsoft.com/office/officeart/2005/8/layout/bProcess4"/>
    <dgm:cxn modelId="{1B20AB1D-177F-4D7A-9B02-252953A0B67A}" type="presParOf" srcId="{E22D0B22-AAAD-4780-89CC-847BAD6F468F}" destId="{F1E6E879-A26E-4AAD-B86E-C51525A5F427}" srcOrd="6" destOrd="0" presId="urn:microsoft.com/office/officeart/2005/8/layout/bProcess4"/>
    <dgm:cxn modelId="{BB350DE3-3AB6-42B8-9ECE-7C1E4F6E4EB7}" type="presParOf" srcId="{F1E6E879-A26E-4AAD-B86E-C51525A5F427}" destId="{1DF61CD0-E7EB-4E1E-B8D5-954CF29E5367}" srcOrd="0" destOrd="0" presId="urn:microsoft.com/office/officeart/2005/8/layout/bProcess4"/>
    <dgm:cxn modelId="{8B1808DE-4551-48B2-8C6F-58D804C19292}" type="presParOf" srcId="{F1E6E879-A26E-4AAD-B86E-C51525A5F427}" destId="{DF18FD10-B426-424A-8632-4F3E0488E5F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57E74-8057-48DE-912E-464E4AAA827D}">
      <dsp:nvSpPr>
        <dsp:cNvPr id="0" name=""/>
        <dsp:cNvSpPr/>
      </dsp:nvSpPr>
      <dsp:spPr>
        <a:xfrm>
          <a:off x="713123" y="1348032"/>
          <a:ext cx="763382" cy="763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C74A3A-AE69-40BC-BA07-811BAF4B0959}">
      <dsp:nvSpPr>
        <dsp:cNvPr id="0" name=""/>
        <dsp:cNvSpPr/>
      </dsp:nvSpPr>
      <dsp:spPr>
        <a:xfrm>
          <a:off x="4267" y="2206268"/>
          <a:ext cx="2181093" cy="327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700" kern="1200" noProof="0" dirty="0"/>
            <a:t>переговоры</a:t>
          </a:r>
        </a:p>
      </dsp:txBody>
      <dsp:txXfrm>
        <a:off x="4267" y="2206268"/>
        <a:ext cx="2181093" cy="327164"/>
      </dsp:txXfrm>
    </dsp:sp>
    <dsp:sp modelId="{A4433C94-6E4E-405C-AE9F-26764847360D}">
      <dsp:nvSpPr>
        <dsp:cNvPr id="0" name=""/>
        <dsp:cNvSpPr/>
      </dsp:nvSpPr>
      <dsp:spPr>
        <a:xfrm>
          <a:off x="4267" y="2577549"/>
          <a:ext cx="2181093" cy="976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C89C4-F6D6-47B8-A77B-785B366EEC7E}">
      <dsp:nvSpPr>
        <dsp:cNvPr id="0" name=""/>
        <dsp:cNvSpPr/>
      </dsp:nvSpPr>
      <dsp:spPr>
        <a:xfrm>
          <a:off x="3275908" y="1348032"/>
          <a:ext cx="763382" cy="763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23E20E-5A34-4BFA-8F11-557C972039FC}">
      <dsp:nvSpPr>
        <dsp:cNvPr id="0" name=""/>
        <dsp:cNvSpPr/>
      </dsp:nvSpPr>
      <dsp:spPr>
        <a:xfrm>
          <a:off x="2567053" y="2206268"/>
          <a:ext cx="2181093" cy="327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700" kern="1200" noProof="0" dirty="0"/>
            <a:t>Судебное примирение</a:t>
          </a:r>
        </a:p>
      </dsp:txBody>
      <dsp:txXfrm>
        <a:off x="2567053" y="2206268"/>
        <a:ext cx="2181093" cy="327164"/>
      </dsp:txXfrm>
    </dsp:sp>
    <dsp:sp modelId="{AFE843AB-8A0E-49AD-B766-A4FB1BDCD12B}">
      <dsp:nvSpPr>
        <dsp:cNvPr id="0" name=""/>
        <dsp:cNvSpPr/>
      </dsp:nvSpPr>
      <dsp:spPr>
        <a:xfrm>
          <a:off x="2567053" y="2577549"/>
          <a:ext cx="2181093" cy="976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DD085-43D8-4282-AAE3-2630C80E65B4}">
      <dsp:nvSpPr>
        <dsp:cNvPr id="0" name=""/>
        <dsp:cNvSpPr/>
      </dsp:nvSpPr>
      <dsp:spPr>
        <a:xfrm>
          <a:off x="5838693" y="1348032"/>
          <a:ext cx="763382" cy="763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9FDA3F-E96A-48EC-8DA1-56251192BFED}">
      <dsp:nvSpPr>
        <dsp:cNvPr id="0" name=""/>
        <dsp:cNvSpPr/>
      </dsp:nvSpPr>
      <dsp:spPr>
        <a:xfrm>
          <a:off x="5129838" y="2206268"/>
          <a:ext cx="2181093" cy="327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700" kern="1200" noProof="0" dirty="0"/>
            <a:t>медиация</a:t>
          </a:r>
        </a:p>
      </dsp:txBody>
      <dsp:txXfrm>
        <a:off x="5129838" y="2206268"/>
        <a:ext cx="2181093" cy="327164"/>
      </dsp:txXfrm>
    </dsp:sp>
    <dsp:sp modelId="{AD62B4A4-872C-4759-A4CF-C368039ADF17}">
      <dsp:nvSpPr>
        <dsp:cNvPr id="0" name=""/>
        <dsp:cNvSpPr/>
      </dsp:nvSpPr>
      <dsp:spPr>
        <a:xfrm>
          <a:off x="5129838" y="2577549"/>
          <a:ext cx="2181093" cy="976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A262D-0B93-49C0-85A8-FF57875272C2}">
      <dsp:nvSpPr>
        <dsp:cNvPr id="0" name=""/>
        <dsp:cNvSpPr/>
      </dsp:nvSpPr>
      <dsp:spPr>
        <a:xfrm rot="5400000">
          <a:off x="-356852" y="1216387"/>
          <a:ext cx="1591898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DBFEA-6993-43D2-8550-9C63128083EA}">
      <dsp:nvSpPr>
        <dsp:cNvPr id="0" name=""/>
        <dsp:cNvSpPr/>
      </dsp:nvSpPr>
      <dsp:spPr>
        <a:xfrm>
          <a:off x="2758" y="190693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noProof="0" dirty="0">
              <a:solidFill>
                <a:schemeClr val="bg1"/>
              </a:solidFill>
            </a:rPr>
            <a:t>медиатор</a:t>
          </a:r>
        </a:p>
      </dsp:txBody>
      <dsp:txXfrm>
        <a:off x="40420" y="228355"/>
        <a:ext cx="2067785" cy="1210541"/>
      </dsp:txXfrm>
    </dsp:sp>
    <dsp:sp modelId="{92340564-8D1D-4B16-8221-86830D7817E6}">
      <dsp:nvSpPr>
        <dsp:cNvPr id="0" name=""/>
        <dsp:cNvSpPr/>
      </dsp:nvSpPr>
      <dsp:spPr>
        <a:xfrm>
          <a:off x="446813" y="2020053"/>
          <a:ext cx="2834902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A2D2A9-AB15-455D-A034-0B53446DC5B5}">
      <dsp:nvSpPr>
        <dsp:cNvPr id="0" name=""/>
        <dsp:cNvSpPr/>
      </dsp:nvSpPr>
      <dsp:spPr>
        <a:xfrm>
          <a:off x="2758" y="1798026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noProof="0" dirty="0">
              <a:solidFill>
                <a:schemeClr val="bg1"/>
              </a:solidFill>
            </a:rPr>
            <a:t>психология</a:t>
          </a:r>
        </a:p>
      </dsp:txBody>
      <dsp:txXfrm>
        <a:off x="40420" y="1835688"/>
        <a:ext cx="2067785" cy="1210541"/>
      </dsp:txXfrm>
    </dsp:sp>
    <dsp:sp modelId="{4970D0ED-1467-43CD-8A03-83FFD3D85C61}">
      <dsp:nvSpPr>
        <dsp:cNvPr id="0" name=""/>
        <dsp:cNvSpPr/>
      </dsp:nvSpPr>
      <dsp:spPr>
        <a:xfrm rot="16200000">
          <a:off x="2493483" y="1216387"/>
          <a:ext cx="1591898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70175B-6136-44C3-AC35-EDDE7D5FC48B}">
      <dsp:nvSpPr>
        <dsp:cNvPr id="0" name=""/>
        <dsp:cNvSpPr/>
      </dsp:nvSpPr>
      <dsp:spPr>
        <a:xfrm>
          <a:off x="2853094" y="1798026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noProof="0" dirty="0">
              <a:solidFill>
                <a:schemeClr val="bg1"/>
              </a:solidFill>
            </a:rPr>
            <a:t>результат</a:t>
          </a:r>
        </a:p>
      </dsp:txBody>
      <dsp:txXfrm>
        <a:off x="2890756" y="1835688"/>
        <a:ext cx="2067785" cy="1210541"/>
      </dsp:txXfrm>
    </dsp:sp>
    <dsp:sp modelId="{DF18FD10-B426-424A-8632-4F3E0488E5FC}">
      <dsp:nvSpPr>
        <dsp:cNvPr id="0" name=""/>
        <dsp:cNvSpPr/>
      </dsp:nvSpPr>
      <dsp:spPr>
        <a:xfrm>
          <a:off x="2853094" y="190693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noProof="0" dirty="0">
              <a:solidFill>
                <a:schemeClr val="bg1"/>
              </a:solidFill>
            </a:rPr>
            <a:t>технологии</a:t>
          </a:r>
        </a:p>
      </dsp:txBody>
      <dsp:txXfrm>
        <a:off x="2890756" y="228355"/>
        <a:ext cx="2067785" cy="1210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A262D-0B93-49C0-85A8-FF57875272C2}">
      <dsp:nvSpPr>
        <dsp:cNvPr id="0" name=""/>
        <dsp:cNvSpPr/>
      </dsp:nvSpPr>
      <dsp:spPr>
        <a:xfrm rot="5400000">
          <a:off x="-356852" y="1216387"/>
          <a:ext cx="1591898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DBFEA-6993-43D2-8550-9C63128083EA}">
      <dsp:nvSpPr>
        <dsp:cNvPr id="0" name=""/>
        <dsp:cNvSpPr/>
      </dsp:nvSpPr>
      <dsp:spPr>
        <a:xfrm>
          <a:off x="2758" y="190693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noProof="0" dirty="0">
              <a:solidFill>
                <a:schemeClr val="bg1"/>
              </a:solidFill>
            </a:rPr>
            <a:t>форма</a:t>
          </a:r>
        </a:p>
      </dsp:txBody>
      <dsp:txXfrm>
        <a:off x="40420" y="228355"/>
        <a:ext cx="2067785" cy="1210541"/>
      </dsp:txXfrm>
    </dsp:sp>
    <dsp:sp modelId="{92340564-8D1D-4B16-8221-86830D7817E6}">
      <dsp:nvSpPr>
        <dsp:cNvPr id="0" name=""/>
        <dsp:cNvSpPr/>
      </dsp:nvSpPr>
      <dsp:spPr>
        <a:xfrm>
          <a:off x="446813" y="2020053"/>
          <a:ext cx="2834902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A2D2A9-AB15-455D-A034-0B53446DC5B5}">
      <dsp:nvSpPr>
        <dsp:cNvPr id="0" name=""/>
        <dsp:cNvSpPr/>
      </dsp:nvSpPr>
      <dsp:spPr>
        <a:xfrm>
          <a:off x="2758" y="1798026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noProof="0" dirty="0">
              <a:solidFill>
                <a:schemeClr val="bg1"/>
              </a:solidFill>
            </a:rPr>
            <a:t>утверждение</a:t>
          </a:r>
        </a:p>
      </dsp:txBody>
      <dsp:txXfrm>
        <a:off x="40420" y="1835688"/>
        <a:ext cx="2067785" cy="1210541"/>
      </dsp:txXfrm>
    </dsp:sp>
    <dsp:sp modelId="{4970D0ED-1467-43CD-8A03-83FFD3D85C61}">
      <dsp:nvSpPr>
        <dsp:cNvPr id="0" name=""/>
        <dsp:cNvSpPr/>
      </dsp:nvSpPr>
      <dsp:spPr>
        <a:xfrm rot="16200000">
          <a:off x="2493483" y="1216387"/>
          <a:ext cx="1591898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70175B-6136-44C3-AC35-EDDE7D5FC48B}">
      <dsp:nvSpPr>
        <dsp:cNvPr id="0" name=""/>
        <dsp:cNvSpPr/>
      </dsp:nvSpPr>
      <dsp:spPr>
        <a:xfrm>
          <a:off x="2853094" y="1798026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noProof="0" dirty="0">
              <a:solidFill>
                <a:schemeClr val="bg1"/>
              </a:solidFill>
            </a:rPr>
            <a:t>исполнение</a:t>
          </a:r>
        </a:p>
      </dsp:txBody>
      <dsp:txXfrm>
        <a:off x="2890756" y="1835688"/>
        <a:ext cx="2067785" cy="1210541"/>
      </dsp:txXfrm>
    </dsp:sp>
    <dsp:sp modelId="{DF18FD10-B426-424A-8632-4F3E0488E5FC}">
      <dsp:nvSpPr>
        <dsp:cNvPr id="0" name=""/>
        <dsp:cNvSpPr/>
      </dsp:nvSpPr>
      <dsp:spPr>
        <a:xfrm>
          <a:off x="2853094" y="190693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noProof="0" dirty="0">
              <a:solidFill>
                <a:schemeClr val="bg1"/>
              </a:solidFill>
            </a:rPr>
            <a:t>содержание</a:t>
          </a:r>
        </a:p>
      </dsp:txBody>
      <dsp:txXfrm>
        <a:off x="2890756" y="228355"/>
        <a:ext cx="2067785" cy="1210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EA710F9-9EFE-4415-AEB9-634C381240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43DA14-DD3A-4A08-A45C-2371EC2E21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17706-7409-4EF9-940A-2026F68B63C8}" type="datetimeFigureOut">
              <a:rPr lang="ru-RU" smtClean="0"/>
              <a:t>20.09.2022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377754-EB6B-4485-987C-F8F6BAAE53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A651E1-CA71-41C6-8723-B7035038A9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E9C91-21AC-4070-8C0F-B44DCA5183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17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9399D-7B52-4EFB-934D-A09FBF04AF30}" type="datetimeFigureOut">
              <a:rPr lang="ru-RU" smtClean="0"/>
              <a:t>20.09.2022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32BC8-C4F8-4A8B-B2A8-75A59119B8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42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5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5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5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7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6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Прямоугольник 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EEF71F-7A0A-4861-9011-90A71EAE001C}" type="datetime1">
              <a:rPr lang="ru-RU" smtClean="0"/>
              <a:t>20.09.2022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AC4DE3-F7EC-457B-8008-EFDEBEC90DD4}" type="datetime1">
              <a:rPr lang="ru-RU" smtClean="0"/>
              <a:t>20.09.2022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F4E798-9F0E-4A31-9E34-1F8FC31BFA3B}" type="datetime1">
              <a:rPr lang="ru-RU" smtClean="0"/>
              <a:t>20.09.2022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18733-5F44-49E1-ADF9-10E679AD155D}" type="datetime1">
              <a:rPr lang="ru-RU" smtClean="0"/>
              <a:t>20.09.2022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4B1C30-7EFC-41FA-B3E7-0DE3C2D2BFEC}" type="datetime1">
              <a:rPr lang="ru-RU" smtClean="0"/>
              <a:t>20.09.2022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B1D108-6362-4273-92C1-F7AA9E563BDD}" type="datetime1">
              <a:rPr lang="ru-RU" smtClean="0"/>
              <a:t>20.09.2022</a:t>
            </a:fld>
            <a:endParaRPr lang="ru-RU" dirty="0"/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Номер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7A28DC-79FD-45D5-B3D6-93CC137FFC23}" type="datetime1">
              <a:rPr lang="ru-RU" smtClean="0"/>
              <a:t>20.09.2022</a:t>
            </a:fld>
            <a:endParaRPr lang="ru-RU" dirty="0"/>
          </a:p>
        </p:txBody>
      </p:sp>
      <p:sp>
        <p:nvSpPr>
          <p:cNvPr id="11" name="Нижний колонтитул 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2" name="Номер слайда 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EDEEAD-F1A2-4234-8438-8786DD85B424}" type="datetime1">
              <a:rPr lang="ru-RU" smtClean="0"/>
              <a:t>20.09.2022</a:t>
            </a:fld>
            <a:endParaRPr lang="ru-RU" dirty="0"/>
          </a:p>
        </p:txBody>
      </p:sp>
      <p:sp>
        <p:nvSpPr>
          <p:cNvPr id="7" name="Нижний колонтитул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Номер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806E8-0436-4081-BBD1-AA5015FE7B25}" type="datetime1">
              <a:rPr lang="ru-RU" smtClean="0"/>
              <a:t>20.09.2022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1FE742-3BED-4677-A2A1-B7C046F7ECFA}" type="datetime1">
              <a:rPr lang="ru-RU" smtClean="0"/>
              <a:t>20.09.2022</a:t>
            </a:fld>
            <a:endParaRPr lang="ru-RU" dirty="0"/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Номер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 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3" name="Текст 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4" name="Текст 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9BA8F4-2D06-4A2B-822D-525E5E48412E}" type="datetime1">
              <a:rPr lang="ru-RU" smtClean="0"/>
              <a:t>20.09.2022</a:t>
            </a:fld>
            <a:endParaRPr lang="ru-RU" dirty="0"/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Номер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8" name="Прямоугольник 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CB5E1A1-C757-453E-9A8E-1A54413EB8F2}" type="datetime1">
              <a:rPr lang="ru-RU" smtClean="0"/>
              <a:t>20.09.2022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Планы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800" dirty="0"/>
              <a:t>Мировое соглашение и медиация в медицинских спорах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Право и психология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DA178560-78C9-4CB5-BE46-05302CDA8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несколько человек смотрит на чертежи&#10;">
            <a:extLst>
              <a:ext uri="{FF2B5EF4-FFF2-40B4-BE49-F238E27FC236}">
                <a16:creationId xmlns:a16="http://schemas.microsoft.com/office/drawing/2014/main" id="{DC582F7A-0108-4267-A3E3-CA43CDA2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69461EC9-A94F-4225-B526-5C862F340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8492750-E12D-4995-ABCB-5BB8460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459" y="1123837"/>
            <a:ext cx="3465049" cy="4601183"/>
          </a:xfrm>
        </p:spPr>
        <p:txBody>
          <a:bodyPr rtlCol="0">
            <a:normAutofit/>
          </a:bodyPr>
          <a:lstStyle/>
          <a:p>
            <a:pPr rtl="0"/>
            <a:r>
              <a:rPr lang="ru-RU" sz="3500" dirty="0"/>
              <a:t>Примирительные процедуры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D87160F7-FCB2-48B7-8BB8-BEFF45F6B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6" name="Прямоугольник 15">
            <a:extLst>
              <a:ext uri="{FF2B5EF4-FFF2-40B4-BE49-F238E27FC236}">
                <a16:creationId xmlns:a16="http://schemas.microsoft.com/office/drawing/2014/main" id="{E9282B84-621E-4580-80B7-222118AE4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 3" descr="Значок графического элемента SmartArt ">
            <a:extLst>
              <a:ext uri="{FF2B5EF4-FFF2-40B4-BE49-F238E27FC236}">
                <a16:creationId xmlns:a16="http://schemas.microsoft.com/office/drawing/2014/main" id="{F5DF3745-CCEE-4BD3-9E49-A25F9124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248004"/>
              </p:ext>
            </p:extLst>
          </p:nvPr>
        </p:nvGraphicFramePr>
        <p:xfrm>
          <a:off x="3972128" y="971055"/>
          <a:ext cx="7315200" cy="490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591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0">
            <a:extLst>
              <a:ext uri="{FF2B5EF4-FFF2-40B4-BE49-F238E27FC236}">
                <a16:creationId xmlns:a16="http://schemas.microsoft.com/office/drawing/2014/main" id="{72AC46CB-E41C-431E-B498-6295C0C5E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медиация</a:t>
            </a:r>
          </a:p>
        </p:txBody>
      </p:sp>
      <p:pic>
        <p:nvPicPr>
          <p:cNvPr id="6" name="Рисунок 5" descr="Женщина в офисе смотрит на чертежи">
            <a:extLst>
              <a:ext uri="{FF2B5EF4-FFF2-40B4-BE49-F238E27FC236}">
                <a16:creationId xmlns:a16="http://schemas.microsoft.com/office/drawing/2014/main" id="{6F523839-0F2B-44C9-82BE-A2C19B244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44" r="2462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graphicFrame>
        <p:nvGraphicFramePr>
          <p:cNvPr id="4" name="Объект 3" descr="SmartArt">
            <a:extLst>
              <a:ext uri="{FF2B5EF4-FFF2-40B4-BE49-F238E27FC236}">
                <a16:creationId xmlns:a16="http://schemas.microsoft.com/office/drawing/2014/main" id="{DFE8205B-4C0D-4F7E-A9F7-22AEE49E8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460693"/>
              </p:ext>
            </p:extLst>
          </p:nvPr>
        </p:nvGraphicFramePr>
        <p:xfrm>
          <a:off x="289249" y="2510395"/>
          <a:ext cx="4998962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361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0">
            <a:extLst>
              <a:ext uri="{FF2B5EF4-FFF2-40B4-BE49-F238E27FC236}">
                <a16:creationId xmlns:a16="http://schemas.microsoft.com/office/drawing/2014/main" id="{72AC46CB-E41C-431E-B498-6295C0C5E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Мировое соглашение</a:t>
            </a:r>
          </a:p>
        </p:txBody>
      </p:sp>
      <p:pic>
        <p:nvPicPr>
          <p:cNvPr id="6" name="Рисунок 5" descr="Женщина в офисе смотрит на чертежи">
            <a:extLst>
              <a:ext uri="{FF2B5EF4-FFF2-40B4-BE49-F238E27FC236}">
                <a16:creationId xmlns:a16="http://schemas.microsoft.com/office/drawing/2014/main" id="{6F523839-0F2B-44C9-82BE-A2C19B244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44" r="2462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graphicFrame>
        <p:nvGraphicFramePr>
          <p:cNvPr id="4" name="Объект 3" descr="SmartArt">
            <a:extLst>
              <a:ext uri="{FF2B5EF4-FFF2-40B4-BE49-F238E27FC236}">
                <a16:creationId xmlns:a16="http://schemas.microsoft.com/office/drawing/2014/main" id="{DFE8205B-4C0D-4F7E-A9F7-22AEE49E8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794581"/>
              </p:ext>
            </p:extLst>
          </p:nvPr>
        </p:nvGraphicFramePr>
        <p:xfrm>
          <a:off x="289249" y="2510395"/>
          <a:ext cx="4998962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689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0DE50-0824-42CC-95B6-6C6C93D8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Судебное примирение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8E570C-2A23-4D6C-91E2-A2D323C05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ПОСТАНОВЛЕНИЕ ПЛЕНУМА ВЕРХОВНОГО СУДА РОССИЙСКОЙ ФЕДЕРАЦИИ</a:t>
            </a:r>
          </a:p>
          <a:p>
            <a:pPr marL="0" indent="0">
              <a:buNone/>
            </a:pPr>
            <a:r>
              <a:rPr lang="ru-RU" b="1" dirty="0"/>
              <a:t> от 31 октября 2019 г. № 41</a:t>
            </a:r>
          </a:p>
          <a:p>
            <a:pPr marL="0" indent="0">
              <a:buNone/>
            </a:pPr>
            <a:r>
              <a:rPr lang="ru-RU" b="1" dirty="0"/>
              <a:t> ОБ УТВЕРЖДЕНИИ РЕГЛАМЕНТА ПРОВЕДЕНИЯ СУДЕБНОГО ПРИМИРЕНИЯ</a:t>
            </a:r>
          </a:p>
          <a:p>
            <a:endParaRPr lang="ru-RU" b="1" dirty="0"/>
          </a:p>
          <a:p>
            <a:r>
              <a:rPr lang="ru-RU" b="1" dirty="0"/>
              <a:t>ст. 153.6 ГПК 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92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D537-5953-4A0B-A77A-6FC3993E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352801" cy="4601183"/>
          </a:xfrm>
        </p:spPr>
        <p:txBody>
          <a:bodyPr/>
          <a:lstStyle/>
          <a:p>
            <a:r>
              <a:rPr lang="ru-RU" dirty="0"/>
              <a:t>Оценка перспектив</a:t>
            </a:r>
            <a:br>
              <a:rPr lang="ru-RU" dirty="0"/>
            </a:br>
            <a:br>
              <a:rPr lang="ru-RU" dirty="0"/>
            </a:br>
            <a:r>
              <a:rPr lang="ru-RU" sz="2400" dirty="0"/>
              <a:t>(пациент/родственники/юрист -врач/руководитель/</a:t>
            </a:r>
            <a:br>
              <a:rPr lang="ru-RU" sz="2400" dirty="0"/>
            </a:br>
            <a:r>
              <a:rPr lang="ru-RU" sz="2400" dirty="0"/>
              <a:t>юрист-медицинская организация)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3AA8AA-D87A-45F2-9D22-4E5E2883D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Досудебная стадия урегулирования конфликта</a:t>
            </a:r>
          </a:p>
          <a:p>
            <a:r>
              <a:rPr lang="ru-RU" dirty="0"/>
              <a:t>Стадия судебного разбирательства: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подготовка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судебное заседание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назначение экспертиза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анализ и оценка заключения экспертов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формирование итоговой позиции</a:t>
            </a:r>
          </a:p>
          <a:p>
            <a:r>
              <a:rPr lang="ru-RU" dirty="0"/>
              <a:t>Стадия исполнения судебного акта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17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474A7FC5-56F0-4FE3-8383-04EE929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Показатели">
            <a:extLst>
              <a:ext uri="{FF2B5EF4-FFF2-40B4-BE49-F238E27FC236}">
                <a16:creationId xmlns:a16="http://schemas.microsoft.com/office/drawing/2014/main" id="{BC829010-59E7-4B6E-AE76-EEE7D0ED0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DE6BEBC3-6A99-4A53-9835-9875E0841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993299F-3E8A-4BF7-9C3D-B9F22CF9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130552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Спасибо за внимание!</a:t>
            </a:r>
            <a:endParaRPr lang="ru-RU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EF6083A9-53C1-4358-80D7-727411C1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3454094"/>
            <a:ext cx="7315200" cy="2130552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/>
              <a:t>Галюкова</a:t>
            </a:r>
            <a:r>
              <a:rPr lang="ru-RU" dirty="0"/>
              <a:t> М.И.</a:t>
            </a:r>
          </a:p>
          <a:p>
            <a:pPr rtl="0"/>
            <a:r>
              <a:rPr lang="ru-RU" dirty="0"/>
              <a:t>753825777</a:t>
            </a:r>
            <a:r>
              <a:rPr lang="en-US"/>
              <a:t>@mail.ru</a:t>
            </a:r>
            <a:endParaRPr lang="ru-RU" dirty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D1006911-EDB8-4CDF-AEAA-A3FA06085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6944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541854-87B3-4953-A183-EF3BD285377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«Рамка» для архитекторов</Template>
  <TotalTime>0</TotalTime>
  <Words>84</Words>
  <Application>Microsoft Office PowerPoint</Application>
  <PresentationFormat>Широкоэкранный</PresentationFormat>
  <Paragraphs>39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Corbel</vt:lpstr>
      <vt:lpstr>Wingdings</vt:lpstr>
      <vt:lpstr>Wingdings 2</vt:lpstr>
      <vt:lpstr>Рамка</vt:lpstr>
      <vt:lpstr>Мировое соглашение и медиация в медицинских спорах</vt:lpstr>
      <vt:lpstr>Примирительные процедуры</vt:lpstr>
      <vt:lpstr>медиация</vt:lpstr>
      <vt:lpstr>Мировое соглашение</vt:lpstr>
      <vt:lpstr>Судебное примирение</vt:lpstr>
      <vt:lpstr>Оценка перспектив  (пациент/родственники/юрист -врач/руководитель/ юрист-медицинская организация)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2021-02-23T05:39:17Z</dcterms:created>
  <dcterms:modified xsi:type="dcterms:W3CDTF">2022-09-20T04:41:13Z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